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2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0A37-E92F-2B48-A2E9-76679C79910A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01020-CA2B-E14C-9071-72BB5DCF3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256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0A37-E92F-2B48-A2E9-76679C79910A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01020-CA2B-E14C-9071-72BB5DCF3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69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0A37-E92F-2B48-A2E9-76679C79910A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01020-CA2B-E14C-9071-72BB5DCF3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508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0A37-E92F-2B48-A2E9-76679C79910A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01020-CA2B-E14C-9071-72BB5DCF3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824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0A37-E92F-2B48-A2E9-76679C79910A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01020-CA2B-E14C-9071-72BB5DCF3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082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0A37-E92F-2B48-A2E9-76679C79910A}" type="datetimeFigureOut">
              <a:rPr lang="en-US" smtClean="0"/>
              <a:t>7/19/15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01020-CA2B-E14C-9071-72BB5DCF3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91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0A37-E92F-2B48-A2E9-76679C79910A}" type="datetimeFigureOut">
              <a:rPr lang="en-US" smtClean="0"/>
              <a:t>7/19/15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01020-CA2B-E14C-9071-72BB5DCF3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67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0A37-E92F-2B48-A2E9-76679C79910A}" type="datetimeFigureOut">
              <a:rPr lang="en-US" smtClean="0"/>
              <a:t>7/19/15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01020-CA2B-E14C-9071-72BB5DCF3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47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0A37-E92F-2B48-A2E9-76679C79910A}" type="datetimeFigureOut">
              <a:rPr lang="en-US" smtClean="0"/>
              <a:t>7/19/15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01020-CA2B-E14C-9071-72BB5DCF3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696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0A37-E92F-2B48-A2E9-76679C79910A}" type="datetimeFigureOut">
              <a:rPr lang="en-US" smtClean="0"/>
              <a:t>7/19/15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01020-CA2B-E14C-9071-72BB5DCF3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38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0A37-E92F-2B48-A2E9-76679C79910A}" type="datetimeFigureOut">
              <a:rPr lang="en-US" smtClean="0"/>
              <a:t>7/19/15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01020-CA2B-E14C-9071-72BB5DCF3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357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50A37-E92F-2B48-A2E9-76679C79910A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01020-CA2B-E14C-9071-72BB5DCF3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45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558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8363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0770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0651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072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9165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16120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Macintosh PowerPoint</Application>
  <PresentationFormat>On-screen Show (4:3)</PresentationFormat>
  <Paragraphs>0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ROLCC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River of Life Christian Church</dc:creator>
  <cp:lastModifiedBy>River of Life Christian Church</cp:lastModifiedBy>
  <cp:revision>1</cp:revision>
  <dcterms:created xsi:type="dcterms:W3CDTF">2015-07-20T02:29:20Z</dcterms:created>
  <dcterms:modified xsi:type="dcterms:W3CDTF">2015-07-20T02:35:06Z</dcterms:modified>
</cp:coreProperties>
</file>